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280" r:id="rId47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42910</TotalTime>
  <Words>328</Words>
  <Application>Microsoft Macintosh PowerPoint</Application>
  <PresentationFormat>ワイド画面</PresentationFormat>
  <Paragraphs>199</Paragraphs>
  <Slides>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2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126</cp:revision>
  <cp:lastPrinted>2025-01-19T01:54:25Z</cp:lastPrinted>
  <dcterms:created xsi:type="dcterms:W3CDTF">2024-12-20T07:35:02Z</dcterms:created>
  <dcterms:modified xsi:type="dcterms:W3CDTF">2025-01-19T02:45:41Z</dcterms:modified>
</cp:coreProperties>
</file>